
<file path=[Content_Types].xml><?xml version="1.0" encoding="utf-8"?>
<Types xmlns="http://schemas.openxmlformats.org/package/2006/content-types">
  <Default ContentType="image/jpeg" Extension="jpg"/>
  <Default ContentType="image/gif" Extension="gif"/>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12" Type="http://schemas.openxmlformats.org/officeDocument/2006/relationships/slide" Target="slides/slide7.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ce924a432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ce924a432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cf217f934e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cf217f934e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ce924a4322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ce924a4322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ce924a4322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ce924a4322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0dd08623a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0dd08623a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0dd08623a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0dd08623a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linzichen.art/" TargetMode="Externa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1002075" y="1013475"/>
            <a:ext cx="2903700" cy="3222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 name="Google Shape;55;p13"/>
          <p:cNvSpPr txBox="1"/>
          <p:nvPr/>
        </p:nvSpPr>
        <p:spPr>
          <a:xfrm>
            <a:off x="1525900" y="1981400"/>
            <a:ext cx="2004300" cy="59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Photo/Headshot</a:t>
            </a:r>
            <a:endParaRPr sz="1800">
              <a:solidFill>
                <a:schemeClr val="dk2"/>
              </a:solidFill>
            </a:endParaRPr>
          </a:p>
        </p:txBody>
      </p:sp>
      <p:sp>
        <p:nvSpPr>
          <p:cNvPr id="56" name="Google Shape;56;p13"/>
          <p:cNvSpPr txBox="1"/>
          <p:nvPr/>
        </p:nvSpPr>
        <p:spPr>
          <a:xfrm>
            <a:off x="4543525" y="914300"/>
            <a:ext cx="3302400" cy="59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rPr>
              <a:t>Linzi Chen</a:t>
            </a:r>
            <a:endParaRPr sz="2000">
              <a:solidFill>
                <a:schemeClr val="dk2"/>
              </a:solidFill>
            </a:endParaRPr>
          </a:p>
        </p:txBody>
      </p:sp>
      <p:sp>
        <p:nvSpPr>
          <p:cNvPr id="57" name="Google Shape;57;p13"/>
          <p:cNvSpPr txBox="1"/>
          <p:nvPr/>
        </p:nvSpPr>
        <p:spPr>
          <a:xfrm>
            <a:off x="4543525" y="1457625"/>
            <a:ext cx="3632700" cy="2334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sz="1100">
                <a:solidFill>
                  <a:schemeClr val="dk1"/>
                </a:solidFill>
              </a:rPr>
              <a:t>I am an illustrator and fashion designer originally from China and now based in New York. I studied fashion design for my undergraduate and master’s and currently pursuing my MFA degree at FIT. </a:t>
            </a:r>
            <a:endParaRPr sz="1100">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sz="1100">
                <a:solidFill>
                  <a:schemeClr val="dk1"/>
                </a:solidFill>
              </a:rPr>
              <a:t>I love fashion</a:t>
            </a:r>
            <a:r>
              <a:rPr lang="en" sz="1050">
                <a:solidFill>
                  <a:schemeClr val="dk1"/>
                </a:solidFill>
              </a:rPr>
              <a:t> and observing people, objects, time, and space. As images are being formed with emotions in my mind, I let them flow out naturally onto the paper. Realism is my main style, and I mostly use watercolor and digital to create my fashion world. My art and fashion work are more than just mere clothing. As I embark on my creative journey, I aspire to express the emotions and thoughts from my inner world through the lens of fashion and my creativity. </a:t>
            </a:r>
            <a:endParaRPr sz="1050">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sz="105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sz="1050">
                <a:solidFill>
                  <a:schemeClr val="dk1"/>
                </a:solidFill>
              </a:rPr>
              <a:t>Web: </a:t>
            </a:r>
            <a:r>
              <a:rPr lang="en" sz="1050" u="sng">
                <a:solidFill>
                  <a:schemeClr val="hlink"/>
                </a:solidFill>
                <a:hlinkClick r:id="rId3"/>
              </a:rPr>
              <a:t>https://linzichen.art/</a:t>
            </a:r>
            <a:endParaRPr sz="105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sz="1050">
                <a:solidFill>
                  <a:schemeClr val="dk1"/>
                </a:solidFill>
              </a:rPr>
              <a:t>Ig: linnzi_chen</a:t>
            </a:r>
            <a:endParaRPr sz="1050">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sz="1050">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sz="1050">
              <a:solidFill>
                <a:schemeClr val="dk1"/>
              </a:solidFill>
            </a:endParaRPr>
          </a:p>
          <a:p>
            <a:pPr indent="0" lvl="0" marL="0" rtl="0" algn="just">
              <a:spcBef>
                <a:spcPts val="0"/>
              </a:spcBef>
              <a:spcAft>
                <a:spcPts val="0"/>
              </a:spcAft>
              <a:buNone/>
            </a:pPr>
            <a:r>
              <a:t/>
            </a:r>
            <a:endParaRPr sz="1100"/>
          </a:p>
        </p:txBody>
      </p:sp>
      <p:pic>
        <p:nvPicPr>
          <p:cNvPr id="58" name="Google Shape;58;p13"/>
          <p:cNvPicPr preferRelativeResize="0"/>
          <p:nvPr/>
        </p:nvPicPr>
        <p:blipFill rotWithShape="1">
          <a:blip r:embed="rId4">
            <a:alphaModFix/>
          </a:blip>
          <a:srcRect b="0" l="28965" r="2751" t="0"/>
          <a:stretch/>
        </p:blipFill>
        <p:spPr>
          <a:xfrm>
            <a:off x="1002075" y="1013475"/>
            <a:ext cx="2903700" cy="3222600"/>
          </a:xfrm>
          <a:prstGeom prst="rect">
            <a:avLst/>
          </a:prstGeom>
          <a:noFill/>
          <a:ln>
            <a:noFill/>
          </a:ln>
        </p:spPr>
      </p:pic>
      <p:sp>
        <p:nvSpPr>
          <p:cNvPr id="59" name="Google Shape;59;p13"/>
          <p:cNvSpPr txBox="1"/>
          <p:nvPr/>
        </p:nvSpPr>
        <p:spPr>
          <a:xfrm>
            <a:off x="788750" y="2488425"/>
            <a:ext cx="6398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60" name="Google Shape;60;p13"/>
          <p:cNvSpPr txBox="1"/>
          <p:nvPr/>
        </p:nvSpPr>
        <p:spPr>
          <a:xfrm>
            <a:off x="2788375" y="2499550"/>
            <a:ext cx="6376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nvSpPr>
        <p:spPr>
          <a:xfrm>
            <a:off x="557975" y="1036250"/>
            <a:ext cx="4520700" cy="31596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en" sz="1050">
                <a:solidFill>
                  <a:schemeClr val="dk1"/>
                </a:solidFill>
              </a:rPr>
              <a:t>This project is an imagination about my understanding and memory of the current era. Nature, history, humanity, architecture, and fashion are combined into an archaeological scenario, building up a museum in the future.</a:t>
            </a:r>
            <a:endParaRPr sz="1050">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sz="105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sz="1050">
                <a:solidFill>
                  <a:schemeClr val="dk1"/>
                </a:solidFill>
              </a:rPr>
              <a:t>I propose to the viewer a core question: 'In the future, what in our current world will become artifacts and be memorialized by future generations?' This narrative invites the audience to step into my realm, pondering with me the significance of those representative elements and objects that will leave an enduring legacy. We can not prevent any life or object from disappearing, but those meaningful ones will keep influencing future civilizations.</a:t>
            </a:r>
            <a:endParaRPr sz="1050">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sz="105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sz="1100">
                <a:solidFill>
                  <a:schemeClr val="dk1"/>
                </a:solidFill>
              </a:rPr>
              <a:t>I invite the viewer to think about contemporary objects and elements that matter the most to them, and at the end, create individual meaningful memories with me through the work. </a:t>
            </a:r>
            <a:endParaRPr sz="1100">
              <a:solidFill>
                <a:schemeClr val="dk1"/>
              </a:solidFill>
            </a:endParaRPr>
          </a:p>
        </p:txBody>
      </p:sp>
      <p:sp>
        <p:nvSpPr>
          <p:cNvPr id="66" name="Google Shape;66;p14"/>
          <p:cNvSpPr txBox="1"/>
          <p:nvPr/>
        </p:nvSpPr>
        <p:spPr>
          <a:xfrm>
            <a:off x="557975" y="445850"/>
            <a:ext cx="3302400" cy="59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rPr>
              <a:t>Other Odyssey</a:t>
            </a:r>
            <a:endParaRPr sz="2000">
              <a:solidFill>
                <a:schemeClr val="dk2"/>
              </a:solidFill>
            </a:endParaRPr>
          </a:p>
        </p:txBody>
      </p:sp>
      <p:sp>
        <p:nvSpPr>
          <p:cNvPr id="67" name="Google Shape;67;p14"/>
          <p:cNvSpPr/>
          <p:nvPr/>
        </p:nvSpPr>
        <p:spPr>
          <a:xfrm>
            <a:off x="5392025" y="1404425"/>
            <a:ext cx="3302400" cy="2334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 name="Google Shape;68;p14"/>
          <p:cNvSpPr txBox="1"/>
          <p:nvPr/>
        </p:nvSpPr>
        <p:spPr>
          <a:xfrm>
            <a:off x="5911200" y="1755279"/>
            <a:ext cx="2444400" cy="7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Detail of one of your images</a:t>
            </a:r>
            <a:endParaRPr sz="1800">
              <a:solidFill>
                <a:schemeClr val="dk2"/>
              </a:solidFill>
            </a:endParaRPr>
          </a:p>
        </p:txBody>
      </p:sp>
      <p:pic>
        <p:nvPicPr>
          <p:cNvPr id="69" name="Google Shape;69;p14"/>
          <p:cNvPicPr preferRelativeResize="0"/>
          <p:nvPr/>
        </p:nvPicPr>
        <p:blipFill>
          <a:blip r:embed="rId3">
            <a:alphaModFix/>
          </a:blip>
          <a:stretch>
            <a:fillRect/>
          </a:stretch>
        </p:blipFill>
        <p:spPr>
          <a:xfrm>
            <a:off x="5268625" y="1229900"/>
            <a:ext cx="3549201" cy="250912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p:nvPr/>
        </p:nvSpPr>
        <p:spPr>
          <a:xfrm>
            <a:off x="330250" y="391950"/>
            <a:ext cx="6376800" cy="4359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 name="Google Shape;75;p15"/>
          <p:cNvSpPr txBox="1"/>
          <p:nvPr/>
        </p:nvSpPr>
        <p:spPr>
          <a:xfrm>
            <a:off x="1480617" y="1701379"/>
            <a:ext cx="4401300" cy="7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Final Art Sample 2</a:t>
            </a:r>
            <a:endParaRPr sz="1800">
              <a:solidFill>
                <a:schemeClr val="dk2"/>
              </a:solidFill>
            </a:endParaRPr>
          </a:p>
        </p:txBody>
      </p:sp>
      <p:sp>
        <p:nvSpPr>
          <p:cNvPr id="76" name="Google Shape;76;p15"/>
          <p:cNvSpPr txBox="1"/>
          <p:nvPr/>
        </p:nvSpPr>
        <p:spPr>
          <a:xfrm>
            <a:off x="6969025" y="2983475"/>
            <a:ext cx="1878900" cy="17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Other Odyssey 1</a:t>
            </a:r>
            <a:endParaRPr sz="1100"/>
          </a:p>
          <a:p>
            <a:pPr indent="0" lvl="0" marL="0" rtl="0" algn="l">
              <a:spcBef>
                <a:spcPts val="0"/>
              </a:spcBef>
              <a:spcAft>
                <a:spcPts val="0"/>
              </a:spcAft>
              <a:buNone/>
            </a:pPr>
            <a:r>
              <a:rPr lang="en" sz="1100"/>
              <a:t>Digital</a:t>
            </a:r>
            <a:endParaRPr sz="1100"/>
          </a:p>
          <a:p>
            <a:pPr indent="0" lvl="0" marL="0" rtl="0" algn="l">
              <a:spcBef>
                <a:spcPts val="0"/>
              </a:spcBef>
              <a:spcAft>
                <a:spcPts val="0"/>
              </a:spcAft>
              <a:buNone/>
            </a:pPr>
            <a:r>
              <a:rPr lang="en" sz="1100">
                <a:solidFill>
                  <a:schemeClr val="dk1"/>
                </a:solidFill>
              </a:rPr>
              <a:t>13in x 35in</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p:txBody>
      </p:sp>
      <p:pic>
        <p:nvPicPr>
          <p:cNvPr id="77" name="Google Shape;77;p15"/>
          <p:cNvPicPr preferRelativeResize="0"/>
          <p:nvPr/>
        </p:nvPicPr>
        <p:blipFill>
          <a:blip r:embed="rId3">
            <a:alphaModFix/>
          </a:blip>
          <a:stretch>
            <a:fillRect/>
          </a:stretch>
        </p:blipFill>
        <p:spPr>
          <a:xfrm>
            <a:off x="330250" y="1387000"/>
            <a:ext cx="6376801" cy="236949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p:nvPr/>
        </p:nvSpPr>
        <p:spPr>
          <a:xfrm>
            <a:off x="330250" y="391950"/>
            <a:ext cx="6376800" cy="4359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3" name="Google Shape;83;p16"/>
          <p:cNvSpPr txBox="1"/>
          <p:nvPr/>
        </p:nvSpPr>
        <p:spPr>
          <a:xfrm>
            <a:off x="1480617" y="1701379"/>
            <a:ext cx="4401300" cy="7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Final Art Sample 2</a:t>
            </a:r>
            <a:endParaRPr sz="1800">
              <a:solidFill>
                <a:schemeClr val="dk2"/>
              </a:solidFill>
            </a:endParaRPr>
          </a:p>
        </p:txBody>
      </p:sp>
      <p:sp>
        <p:nvSpPr>
          <p:cNvPr id="84" name="Google Shape;84;p16"/>
          <p:cNvSpPr txBox="1"/>
          <p:nvPr/>
        </p:nvSpPr>
        <p:spPr>
          <a:xfrm>
            <a:off x="6969025" y="2983475"/>
            <a:ext cx="1878900" cy="17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1"/>
                </a:solidFill>
              </a:rPr>
              <a:t>Other Odyssey 2</a:t>
            </a:r>
            <a:endParaRPr sz="1100"/>
          </a:p>
          <a:p>
            <a:pPr indent="0" lvl="0" marL="0" rtl="0" algn="l">
              <a:spcBef>
                <a:spcPts val="0"/>
              </a:spcBef>
              <a:spcAft>
                <a:spcPts val="0"/>
              </a:spcAft>
              <a:buNone/>
            </a:pPr>
            <a:r>
              <a:rPr lang="en" sz="1100"/>
              <a:t>Digital</a:t>
            </a:r>
            <a:endParaRPr sz="1100"/>
          </a:p>
          <a:p>
            <a:pPr indent="0" lvl="0" marL="0" rtl="0" algn="l">
              <a:spcBef>
                <a:spcPts val="0"/>
              </a:spcBef>
              <a:spcAft>
                <a:spcPts val="0"/>
              </a:spcAft>
              <a:buNone/>
            </a:pPr>
            <a:r>
              <a:rPr lang="en" sz="1100">
                <a:solidFill>
                  <a:schemeClr val="dk1"/>
                </a:solidFill>
              </a:rPr>
              <a:t>13in x 35in</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p:txBody>
      </p:sp>
      <p:pic>
        <p:nvPicPr>
          <p:cNvPr id="85" name="Google Shape;85;p16"/>
          <p:cNvPicPr preferRelativeResize="0"/>
          <p:nvPr/>
        </p:nvPicPr>
        <p:blipFill>
          <a:blip r:embed="rId3">
            <a:alphaModFix/>
          </a:blip>
          <a:stretch>
            <a:fillRect/>
          </a:stretch>
        </p:blipFill>
        <p:spPr>
          <a:xfrm>
            <a:off x="330250" y="1274375"/>
            <a:ext cx="6376801" cy="23695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p:nvPr/>
        </p:nvSpPr>
        <p:spPr>
          <a:xfrm>
            <a:off x="330250" y="391950"/>
            <a:ext cx="6376800" cy="4359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1" name="Google Shape;91;p17"/>
          <p:cNvSpPr txBox="1"/>
          <p:nvPr/>
        </p:nvSpPr>
        <p:spPr>
          <a:xfrm>
            <a:off x="1480617" y="1701379"/>
            <a:ext cx="4401300" cy="7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Final Art Sample 3</a:t>
            </a:r>
            <a:endParaRPr sz="1800">
              <a:solidFill>
                <a:schemeClr val="dk2"/>
              </a:solidFill>
            </a:endParaRPr>
          </a:p>
        </p:txBody>
      </p:sp>
      <p:sp>
        <p:nvSpPr>
          <p:cNvPr id="92" name="Google Shape;92;p17"/>
          <p:cNvSpPr txBox="1"/>
          <p:nvPr/>
        </p:nvSpPr>
        <p:spPr>
          <a:xfrm>
            <a:off x="6969025" y="2983475"/>
            <a:ext cx="1878900" cy="17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1"/>
                </a:solidFill>
              </a:rPr>
              <a:t>Other Odyssey 3</a:t>
            </a:r>
            <a:endParaRPr sz="1100"/>
          </a:p>
          <a:p>
            <a:pPr indent="0" lvl="0" marL="0" rtl="0" algn="l">
              <a:spcBef>
                <a:spcPts val="0"/>
              </a:spcBef>
              <a:spcAft>
                <a:spcPts val="0"/>
              </a:spcAft>
              <a:buNone/>
            </a:pPr>
            <a:r>
              <a:rPr lang="en" sz="1100"/>
              <a:t>Digital</a:t>
            </a:r>
            <a:endParaRPr sz="1100"/>
          </a:p>
          <a:p>
            <a:pPr indent="0" lvl="0" marL="0" rtl="0" algn="l">
              <a:spcBef>
                <a:spcPts val="0"/>
              </a:spcBef>
              <a:spcAft>
                <a:spcPts val="0"/>
              </a:spcAft>
              <a:buNone/>
            </a:pPr>
            <a:r>
              <a:rPr lang="en" sz="1100">
                <a:solidFill>
                  <a:schemeClr val="dk1"/>
                </a:solidFill>
              </a:rPr>
              <a:t>13in x 35in</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p:txBody>
      </p:sp>
      <p:pic>
        <p:nvPicPr>
          <p:cNvPr id="93" name="Google Shape;93;p17"/>
          <p:cNvPicPr preferRelativeResize="0"/>
          <p:nvPr/>
        </p:nvPicPr>
        <p:blipFill>
          <a:blip r:embed="rId3">
            <a:alphaModFix/>
          </a:blip>
          <a:stretch>
            <a:fillRect/>
          </a:stretch>
        </p:blipFill>
        <p:spPr>
          <a:xfrm>
            <a:off x="330250" y="1317201"/>
            <a:ext cx="6376801" cy="236950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p:nvPr/>
        </p:nvSpPr>
        <p:spPr>
          <a:xfrm>
            <a:off x="330250" y="391950"/>
            <a:ext cx="6376800" cy="4359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9" name="Google Shape;99;p18"/>
          <p:cNvSpPr txBox="1"/>
          <p:nvPr/>
        </p:nvSpPr>
        <p:spPr>
          <a:xfrm>
            <a:off x="1480617" y="1701379"/>
            <a:ext cx="4401300" cy="7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Final Art Sample 3</a:t>
            </a:r>
            <a:endParaRPr sz="1800">
              <a:solidFill>
                <a:schemeClr val="dk2"/>
              </a:solidFill>
            </a:endParaRPr>
          </a:p>
        </p:txBody>
      </p:sp>
      <p:sp>
        <p:nvSpPr>
          <p:cNvPr id="100" name="Google Shape;100;p18"/>
          <p:cNvSpPr txBox="1"/>
          <p:nvPr/>
        </p:nvSpPr>
        <p:spPr>
          <a:xfrm>
            <a:off x="6969025" y="2983475"/>
            <a:ext cx="1878900" cy="17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1"/>
                </a:solidFill>
              </a:rPr>
              <a:t>Other Odyssey 3</a:t>
            </a:r>
            <a:endParaRPr sz="1100"/>
          </a:p>
          <a:p>
            <a:pPr indent="0" lvl="0" marL="0" rtl="0" algn="l">
              <a:spcBef>
                <a:spcPts val="0"/>
              </a:spcBef>
              <a:spcAft>
                <a:spcPts val="0"/>
              </a:spcAft>
              <a:buNone/>
            </a:pPr>
            <a:r>
              <a:rPr lang="en" sz="1100"/>
              <a:t>Digital</a:t>
            </a:r>
            <a:endParaRPr sz="1100"/>
          </a:p>
          <a:p>
            <a:pPr indent="0" lvl="0" marL="0" rtl="0" algn="l">
              <a:spcBef>
                <a:spcPts val="0"/>
              </a:spcBef>
              <a:spcAft>
                <a:spcPts val="0"/>
              </a:spcAft>
              <a:buNone/>
            </a:pPr>
            <a:r>
              <a:rPr lang="en" sz="1100">
                <a:solidFill>
                  <a:schemeClr val="dk1"/>
                </a:solidFill>
              </a:rPr>
              <a:t>13in x 35in</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p:txBody>
      </p:sp>
      <p:pic>
        <p:nvPicPr>
          <p:cNvPr id="101" name="Google Shape;101;p18"/>
          <p:cNvPicPr preferRelativeResize="0"/>
          <p:nvPr/>
        </p:nvPicPr>
        <p:blipFill>
          <a:blip r:embed="rId3">
            <a:alphaModFix/>
          </a:blip>
          <a:stretch>
            <a:fillRect/>
          </a:stretch>
        </p:blipFill>
        <p:spPr>
          <a:xfrm>
            <a:off x="330250" y="1313118"/>
            <a:ext cx="6376801" cy="236950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nvSpPr>
        <p:spPr>
          <a:xfrm>
            <a:off x="6969025" y="2983475"/>
            <a:ext cx="1878900" cy="17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1"/>
                </a:solidFill>
              </a:rPr>
              <a:t>Other Odyssey 3</a:t>
            </a:r>
            <a:endParaRPr sz="1100"/>
          </a:p>
          <a:p>
            <a:pPr indent="0" lvl="0" marL="0" rtl="0" algn="l">
              <a:spcBef>
                <a:spcPts val="0"/>
              </a:spcBef>
              <a:spcAft>
                <a:spcPts val="0"/>
              </a:spcAft>
              <a:buNone/>
            </a:pPr>
            <a:r>
              <a:rPr lang="en" sz="1100"/>
              <a:t>Digital</a:t>
            </a:r>
            <a:endParaRPr sz="1100"/>
          </a:p>
          <a:p>
            <a:pPr indent="0" lvl="0" marL="0" rtl="0" algn="l">
              <a:spcBef>
                <a:spcPts val="0"/>
              </a:spcBef>
              <a:spcAft>
                <a:spcPts val="0"/>
              </a:spcAft>
              <a:buNone/>
            </a:pPr>
            <a:r>
              <a:rPr lang="en" sz="1100">
                <a:solidFill>
                  <a:schemeClr val="dk1"/>
                </a:solidFill>
              </a:rPr>
              <a:t>13in x 35in</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p:txBody>
      </p:sp>
      <p:pic>
        <p:nvPicPr>
          <p:cNvPr id="107" name="Google Shape;107;p19"/>
          <p:cNvPicPr preferRelativeResize="0"/>
          <p:nvPr/>
        </p:nvPicPr>
        <p:blipFill>
          <a:blip r:embed="rId3">
            <a:alphaModFix/>
          </a:blip>
          <a:stretch>
            <a:fillRect/>
          </a:stretch>
        </p:blipFill>
        <p:spPr>
          <a:xfrm>
            <a:off x="0" y="2021925"/>
            <a:ext cx="9144003" cy="848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