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Brendan Lea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11" Type="http://schemas.openxmlformats.org/officeDocument/2006/relationships/slide" Target="slides/slide5.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22T15:07:49.633">
    <p:pos x="6000" y="0"/>
    <p:text>Make a copy of this document with your name in the file name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4-22T15:09:55.735">
    <p:pos x="6000" y="0"/>
    <p:text>Use hi res files for both print and web use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4-22T15:10:48.358">
    <p:pos x="6000" y="0"/>
    <p:text>Add a minimum of 3 images. You can add as many more as you like if you wish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5" name="Google Shape;55;p13"/>
          <p:cNvSpPr txBox="1"/>
          <p:nvPr/>
        </p:nvSpPr>
        <p:spPr>
          <a:xfrm>
            <a:off x="4525300" y="164237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Soo JI Lee</a:t>
            </a:r>
            <a:endParaRPr sz="2000">
              <a:solidFill>
                <a:schemeClr val="dk2"/>
              </a:solidFill>
            </a:endParaRPr>
          </a:p>
        </p:txBody>
      </p:sp>
      <p:sp>
        <p:nvSpPr>
          <p:cNvPr id="56" name="Google Shape;56;p13"/>
          <p:cNvSpPr txBox="1"/>
          <p:nvPr/>
        </p:nvSpPr>
        <p:spPr>
          <a:xfrm>
            <a:off x="4525300" y="2382550"/>
            <a:ext cx="3632700" cy="16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I’m born and raised in Seoul, South Korea. </a:t>
            </a:r>
            <a:endParaRPr sz="1100"/>
          </a:p>
          <a:p>
            <a:pPr indent="0" lvl="0" marL="0" rtl="0" algn="l">
              <a:spcBef>
                <a:spcPts val="0"/>
              </a:spcBef>
              <a:spcAft>
                <a:spcPts val="0"/>
              </a:spcAft>
              <a:buNone/>
            </a:pPr>
            <a:r>
              <a:rPr lang="en" sz="1100"/>
              <a:t>Currently I live in Brooklyn, New York.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I am an Illustrator did Calendar Design with hand painting  illustrations. I want to do children's’ book with my own illustrations but I’m looking for a collaboration with other artists.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soojileestudio.com</a:t>
            </a:r>
            <a:endParaRPr sz="1100"/>
          </a:p>
        </p:txBody>
      </p:sp>
      <p:pic>
        <p:nvPicPr>
          <p:cNvPr id="57" name="Google Shape;57;p13"/>
          <p:cNvPicPr preferRelativeResize="0"/>
          <p:nvPr/>
        </p:nvPicPr>
        <p:blipFill>
          <a:blip r:embed="rId4">
            <a:alphaModFix/>
          </a:blip>
          <a:stretch>
            <a:fillRect/>
          </a:stretch>
        </p:blipFill>
        <p:spPr>
          <a:xfrm>
            <a:off x="1089000" y="1013475"/>
            <a:ext cx="2577446" cy="322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557975" y="803150"/>
            <a:ext cx="4520700" cy="4248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The picture book is a series of three letters as three individual chapters, which are all written to my mother; the story starts when I was a young child, then at the peak of my adolescence as a teen, and then as an adult after college.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The following story is about my feelings toward my mom, to break the ice between her and me and become tied together sincerely. Our relationship as mother and daughter was not very peaceful because of our different personalities. Conflicts of interest arose, and situations often escalated to the extreme. My immaturity and inability to live up to my mother's expectations of strict discipline made me feel intimidated throughout my childhood. Although we wanted to understand and accept each other as a person, the opportunity to strengthen our relationship, which had grown increasingly distant, didn’t happen until after I got married. Now that I am in my mid-thirties, I see my mother as just a lovely middle-aged woman doing her best in the life she has been given.</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The original idea for this picture book started from a memory of my childhood when I was doing a picture diary. Telling a story about your day with the drawing and writing process was fun to me, and that positive memory naturally led me to do this project. The entire work was carried out digitally.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p:txBody>
      </p:sp>
      <p:sp>
        <p:nvSpPr>
          <p:cNvPr id="63" name="Google Shape;63;p14"/>
          <p:cNvSpPr txBox="1"/>
          <p:nvPr/>
        </p:nvSpPr>
        <p:spPr>
          <a:xfrm>
            <a:off x="557975" y="3651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Dear Mom</a:t>
            </a:r>
            <a:endParaRPr sz="2000">
              <a:solidFill>
                <a:schemeClr val="dk2"/>
              </a:solidFill>
            </a:endParaRPr>
          </a:p>
        </p:txBody>
      </p:sp>
      <p:sp>
        <p:nvSpPr>
          <p:cNvPr id="64" name="Google Shape;64;p14"/>
          <p:cNvSpPr txBox="1"/>
          <p:nvPr/>
        </p:nvSpPr>
        <p:spPr>
          <a:xfrm>
            <a:off x="5911200" y="1755279"/>
            <a:ext cx="2444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Detail of one of your images</a:t>
            </a:r>
            <a:endParaRPr sz="1800">
              <a:solidFill>
                <a:schemeClr val="dk2"/>
              </a:solidFill>
            </a:endParaRPr>
          </a:p>
        </p:txBody>
      </p:sp>
      <p:pic>
        <p:nvPicPr>
          <p:cNvPr id="65" name="Google Shape;65;p14"/>
          <p:cNvPicPr preferRelativeResize="0"/>
          <p:nvPr/>
        </p:nvPicPr>
        <p:blipFill>
          <a:blip r:embed="rId4">
            <a:alphaModFix/>
          </a:blip>
          <a:stretch>
            <a:fillRect/>
          </a:stretch>
        </p:blipFill>
        <p:spPr>
          <a:xfrm>
            <a:off x="5221125" y="713702"/>
            <a:ext cx="3302399" cy="37160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72" name="Google Shape;72;p15"/>
          <p:cNvSpPr txBox="1"/>
          <p:nvPr/>
        </p:nvSpPr>
        <p:spPr>
          <a:xfrm>
            <a:off x="6866600" y="3781650"/>
            <a:ext cx="1878900" cy="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Chapter1. Dear Mama</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100"/>
              <a:t>Title: Dear Mama</a:t>
            </a:r>
            <a:endParaRPr sz="1100"/>
          </a:p>
          <a:p>
            <a:pPr indent="0" lvl="0" marL="0" rtl="0" algn="l">
              <a:spcBef>
                <a:spcPts val="0"/>
              </a:spcBef>
              <a:spcAft>
                <a:spcPts val="0"/>
              </a:spcAft>
              <a:buNone/>
            </a:pPr>
            <a:r>
              <a:rPr lang="en" sz="1100"/>
              <a:t>Medium: Digital</a:t>
            </a:r>
            <a:endParaRPr sz="1100"/>
          </a:p>
          <a:p>
            <a:pPr indent="0" lvl="0" marL="0" rtl="0" algn="l">
              <a:spcBef>
                <a:spcPts val="0"/>
              </a:spcBef>
              <a:spcAft>
                <a:spcPts val="0"/>
              </a:spcAft>
              <a:buClr>
                <a:schemeClr val="dk1"/>
              </a:buClr>
              <a:buSzPts val="1100"/>
              <a:buFont typeface="Arial"/>
              <a:buNone/>
            </a:pPr>
            <a:r>
              <a:rPr lang="en" sz="1100">
                <a:solidFill>
                  <a:schemeClr val="dk1"/>
                </a:solidFill>
              </a:rPr>
              <a:t>Size: 16”  x 9”</a:t>
            </a:r>
            <a:endParaRPr sz="1100"/>
          </a:p>
        </p:txBody>
      </p:sp>
      <p:pic>
        <p:nvPicPr>
          <p:cNvPr id="73" name="Google Shape;73;p15"/>
          <p:cNvPicPr preferRelativeResize="0"/>
          <p:nvPr/>
        </p:nvPicPr>
        <p:blipFill>
          <a:blip r:embed="rId3">
            <a:alphaModFix/>
          </a:blip>
          <a:stretch>
            <a:fillRect/>
          </a:stretch>
        </p:blipFill>
        <p:spPr>
          <a:xfrm>
            <a:off x="330250" y="790725"/>
            <a:ext cx="6376801" cy="35620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pic>
        <p:nvPicPr>
          <p:cNvPr id="80" name="Google Shape;80;p16"/>
          <p:cNvPicPr preferRelativeResize="0"/>
          <p:nvPr/>
        </p:nvPicPr>
        <p:blipFill>
          <a:blip r:embed="rId3">
            <a:alphaModFix/>
          </a:blip>
          <a:stretch>
            <a:fillRect/>
          </a:stretch>
        </p:blipFill>
        <p:spPr>
          <a:xfrm>
            <a:off x="330250" y="790725"/>
            <a:ext cx="6376801" cy="3562056"/>
          </a:xfrm>
          <a:prstGeom prst="rect">
            <a:avLst/>
          </a:prstGeom>
          <a:noFill/>
          <a:ln>
            <a:noFill/>
          </a:ln>
        </p:spPr>
      </p:pic>
      <p:sp>
        <p:nvSpPr>
          <p:cNvPr id="81" name="Google Shape;81;p16"/>
          <p:cNvSpPr txBox="1"/>
          <p:nvPr/>
        </p:nvSpPr>
        <p:spPr>
          <a:xfrm>
            <a:off x="6866600" y="3781650"/>
            <a:ext cx="1878900" cy="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Chapter 2. Dear Mom</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t>Title: Dear Mom</a:t>
            </a:r>
            <a:endParaRPr sz="1100"/>
          </a:p>
          <a:p>
            <a:pPr indent="0" lvl="0" marL="0" rtl="0" algn="l">
              <a:spcBef>
                <a:spcPts val="0"/>
              </a:spcBef>
              <a:spcAft>
                <a:spcPts val="0"/>
              </a:spcAft>
              <a:buNone/>
            </a:pPr>
            <a:r>
              <a:rPr lang="en" sz="1100"/>
              <a:t>Medium: Digital</a:t>
            </a:r>
            <a:endParaRPr sz="1100"/>
          </a:p>
          <a:p>
            <a:pPr indent="0" lvl="0" marL="0" rtl="0" algn="l">
              <a:spcBef>
                <a:spcPts val="0"/>
              </a:spcBef>
              <a:spcAft>
                <a:spcPts val="0"/>
              </a:spcAft>
              <a:buNone/>
            </a:pPr>
            <a:r>
              <a:rPr lang="en" sz="1100"/>
              <a:t>Size: 16”  x 9”</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p:nvPr/>
        </p:nvSpPr>
        <p:spPr>
          <a:xfrm>
            <a:off x="330250" y="391950"/>
            <a:ext cx="63768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7"/>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pic>
        <p:nvPicPr>
          <p:cNvPr id="88" name="Google Shape;88;p17"/>
          <p:cNvPicPr preferRelativeResize="0"/>
          <p:nvPr/>
        </p:nvPicPr>
        <p:blipFill>
          <a:blip r:embed="rId4">
            <a:alphaModFix/>
          </a:blip>
          <a:stretch>
            <a:fillRect/>
          </a:stretch>
        </p:blipFill>
        <p:spPr>
          <a:xfrm>
            <a:off x="330250" y="790725"/>
            <a:ext cx="6376801" cy="3562044"/>
          </a:xfrm>
          <a:prstGeom prst="rect">
            <a:avLst/>
          </a:prstGeom>
          <a:noFill/>
          <a:ln>
            <a:noFill/>
          </a:ln>
        </p:spPr>
      </p:pic>
      <p:sp>
        <p:nvSpPr>
          <p:cNvPr id="89" name="Google Shape;89;p17"/>
          <p:cNvSpPr txBox="1"/>
          <p:nvPr/>
        </p:nvSpPr>
        <p:spPr>
          <a:xfrm>
            <a:off x="6866600" y="3781650"/>
            <a:ext cx="1878900" cy="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Chapter3. Dear Mother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t>Title: Dear Mother</a:t>
            </a:r>
            <a:endParaRPr sz="1100"/>
          </a:p>
          <a:p>
            <a:pPr indent="0" lvl="0" marL="0" rtl="0" algn="l">
              <a:spcBef>
                <a:spcPts val="0"/>
              </a:spcBef>
              <a:spcAft>
                <a:spcPts val="0"/>
              </a:spcAft>
              <a:buNone/>
            </a:pPr>
            <a:r>
              <a:rPr lang="en" sz="1100"/>
              <a:t>Medium: Digital</a:t>
            </a:r>
            <a:endParaRPr sz="1100"/>
          </a:p>
          <a:p>
            <a:pPr indent="0" lvl="0" marL="0" rtl="0" algn="l">
              <a:spcBef>
                <a:spcPts val="0"/>
              </a:spcBef>
              <a:spcAft>
                <a:spcPts val="0"/>
              </a:spcAft>
              <a:buClr>
                <a:schemeClr val="dk1"/>
              </a:buClr>
              <a:buSzPts val="1100"/>
              <a:buFont typeface="Arial"/>
              <a:buNone/>
            </a:pPr>
            <a:r>
              <a:rPr lang="en" sz="1100">
                <a:solidFill>
                  <a:schemeClr val="dk1"/>
                </a:solidFill>
              </a:rPr>
              <a:t>Size: 16”  x 9”</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